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6" r:id="rId6"/>
    <p:sldId id="260" r:id="rId7"/>
    <p:sldId id="267" r:id="rId8"/>
    <p:sldId id="261" r:id="rId9"/>
    <p:sldId id="268" r:id="rId10"/>
    <p:sldId id="262" r:id="rId11"/>
    <p:sldId id="269" r:id="rId12"/>
    <p:sldId id="264" r:id="rId13"/>
    <p:sldId id="265" r:id="rId14"/>
    <p:sldId id="270" r:id="rId15"/>
  </p:sldIdLst>
  <p:sldSz cx="14630400" cy="8229600"/>
  <p:notesSz cx="8229600" cy="14630400"/>
  <p:embeddedFontLst>
    <p:embeddedFont>
      <p:font typeface="Raleway" panose="020B0604020202020204" charset="0"/>
      <p:regular r:id="rId17"/>
    </p:embeddedFont>
    <p:embeddedFont>
      <p:font typeface="Roboto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44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151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8204" y="1722368"/>
            <a:ext cx="7959015" cy="2149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Phase 9: </a:t>
            </a:r>
            <a:r>
              <a:rPr lang="en-US" sz="4450" dirty="0" smtClean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Reporting </a:t>
            </a:r>
            <a:r>
              <a:rPr lang="en-US" sz="4450" dirty="0" err="1" smtClean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Dasboards</a:t>
            </a:r>
            <a:r>
              <a:rPr lang="en-US" sz="4450" dirty="0" smtClean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&amp; Security Review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Phase 9 focused on transforming raw data into actionable business intelligence and securing the application. This involved creating a custom report type, building three key reports, consolidating them into a dynamic dashboard, and implementing critical security controls for users and the organisation.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0907"/>
            <a:ext cx="65390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Dashboard Configuration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033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central dashboard was created to provide a command centre view of the salon's performance.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2136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676412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8507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Dashboard Creation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341138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Salon Performance Dashboard</a:t>
            </a: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Folder: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Saved in a new folder named Salon Dashboards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332136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676412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8507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Components Added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4341138"/>
            <a:ext cx="419635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Appointments by Stylist This Week (Displayed as a Bar Chart)Weekly Revenue by Service (Displayed as a Chart)Today's Appointments List (Displayed as a Lightning Table)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332136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676412"/>
            <a:ext cx="4196358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8507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Layout Arrangement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434113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components were arranged on the canvas for optimal viewing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20163"/>
            <a:ext cx="14313159" cy="73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56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7184"/>
            <a:ext cx="130325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Security Review: Time Zone &amp; Field Level Security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99592"/>
            <a:ext cx="6407944" cy="2592705"/>
          </a:xfrm>
          <a:prstGeom prst="roundRect">
            <a:avLst>
              <a:gd name="adj" fmla="val 564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399592"/>
            <a:ext cx="121920" cy="2592705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656886"/>
            <a:ext cx="32480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 Zone Configuration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147304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Org-Wide Default: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Set to (GMT+05:30) India Standard Time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5009198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 User Setting: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Verified and set to the same India Standard Time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399592"/>
            <a:ext cx="6408063" cy="2592705"/>
          </a:xfrm>
          <a:prstGeom prst="roundRect">
            <a:avLst>
              <a:gd name="adj" fmla="val 564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3399592"/>
            <a:ext cx="121920" cy="2592705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656886"/>
            <a:ext cx="32911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Field Level Security (FLS)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4147304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Objective: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Prevent stylists from changing the price of a service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777282" y="5009198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Stylist profile's access to the Price field on the Appointment object was modified to be Read-Only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0784" y="617934"/>
            <a:ext cx="7575233" cy="1400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Security Review: Login Controls &amp; Session Settings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0784" y="2354699"/>
            <a:ext cx="7575233" cy="2516386"/>
          </a:xfrm>
          <a:prstGeom prst="roundRect">
            <a:avLst>
              <a:gd name="adj" fmla="val 374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2479" y="2586395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Login IP Ranges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2479" y="3070979"/>
            <a:ext cx="7111841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Objective: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Restrict where the receptionist can log in from for enhanced security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2479" y="3922395"/>
            <a:ext cx="7111841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Login IP Range was added to the Receptionist profile, restricting access to the salon's specific IP address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70784" y="5095161"/>
            <a:ext cx="7575233" cy="2516386"/>
          </a:xfrm>
          <a:prstGeom prst="roundRect">
            <a:avLst>
              <a:gd name="adj" fmla="val 374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02479" y="5326856"/>
            <a:ext cx="312920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Session Settings Review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02479" y="5811441"/>
            <a:ext cx="7111841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Session Timeout value was reviewed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502479" y="6304359"/>
            <a:ext cx="7111841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a public-facing computer like a reception desk, the default timeout of 2 hours was updated to a more secure duration like 1 Hour or 30 Minutes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049" y="1351468"/>
            <a:ext cx="10058400" cy="500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0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1588"/>
            <a:ext cx="77200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 Report Type Creation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939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analyse data across Clients and Appointments, a custom report type was created.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12049"/>
            <a:ext cx="4196358" cy="1367909"/>
          </a:xfrm>
          <a:prstGeom prst="roundRect">
            <a:avLst>
              <a:gd name="adj" fmla="val 696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Name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75976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Clients with Appointments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4012049"/>
            <a:ext cx="4196358" cy="1367909"/>
          </a:xfrm>
          <a:prstGeom prst="roundRect">
            <a:avLst>
              <a:gd name="adj" fmla="val 696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256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Primary Object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4256" y="475976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Contact (Client)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4012049"/>
            <a:ext cx="4196358" cy="1367909"/>
          </a:xfrm>
          <a:prstGeom prst="roundRect">
            <a:avLst>
              <a:gd name="adj" fmla="val 696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7427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Related Object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97427" y="475976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Appointments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6351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674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Relationship: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Each Contact record must have at least one related Appointment record.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0893"/>
            <a:ext cx="67203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Report Creation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798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reports were saved in a new folder named </a:t>
            </a:r>
            <a:r>
              <a:rPr lang="en-US" sz="1750" b="1" dirty="0">
                <a:solidFill>
                  <a:srgbClr val="00674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"Salon Reports"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097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65260" y="31403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017306" y="3175754"/>
            <a:ext cx="34268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Today's Appointments List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17306" y="36661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Tabular report showing daily appointments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44827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65260" y="45252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017306" y="4560570"/>
            <a:ext cx="45248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Appointments by Stylist This Week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0509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Summary report with bar chart visualisation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8675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65260" y="591002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7306" y="5945386"/>
            <a:ext cx="36371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Weekly Revenue by Service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17306" y="64358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Matrix report showing revenue breakdown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93715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Report A: Today's Appointments List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Configuration Details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Tabular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9170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Report Type Used: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Clients with Appointments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63390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Columns: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Full Name, Service: Service Name, Stylist: Name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7610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Filter: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Appointment Date &amp; Time equals TODAY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63" y="466531"/>
            <a:ext cx="12279086" cy="71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28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8914"/>
            <a:ext cx="115794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Report B: Appointments by Stylist This Week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51321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1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Type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7617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Summary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951321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31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Report Type Used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2982" y="367617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Clients with Appointments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500324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473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Group By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225177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Stylist: Name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500324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2982" y="473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Filter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2982" y="522517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Appointment Date &amp; Time equals This Week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0776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674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Visualisation: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Bar Chart was added to visually compare stylist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32" y="447869"/>
            <a:ext cx="12885574" cy="710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67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57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Report C: Weekly Revenue by Service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90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Configuration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7138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Matrix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135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Report Type Used: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Clients with Appointments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6186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Row Grouping: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Service: Service Name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790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Structure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437138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Column Grouping: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Appointment Date &amp; Time (Grouped by Calendar Week)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53938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Summarised Field: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Price field was summarised by Sum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96" y="494521"/>
            <a:ext cx="11737910" cy="714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10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525</Words>
  <Application>Microsoft Office PowerPoint</Application>
  <PresentationFormat>Custom</PresentationFormat>
  <Paragraphs>80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Raleway</vt:lpstr>
      <vt:lpstr>Roboto</vt:lpstr>
      <vt:lpstr>Calibri</vt:lpstr>
      <vt:lpstr>Raleway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Tarun Jhariya</dc:creator>
  <cp:lastModifiedBy>Dell</cp:lastModifiedBy>
  <cp:revision>3</cp:revision>
  <dcterms:created xsi:type="dcterms:W3CDTF">2025-09-25T11:41:45Z</dcterms:created>
  <dcterms:modified xsi:type="dcterms:W3CDTF">2025-09-25T12:51:54Z</dcterms:modified>
</cp:coreProperties>
</file>